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81" d="100"/>
          <a:sy n="81" d="100"/>
        </p:scale>
        <p:origin x="-78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6156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9562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1462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68588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86273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63062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67727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421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41069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2482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92814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676829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3580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6819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5630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23142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67176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28B9D3C-444C-4B7D-99C1-B19987586298}" type="datetimeFigureOut">
              <a:rPr lang="ru-RU" smtClean="0"/>
              <a:t>04.02.2019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8850925-18F0-4F59-8D91-15E09C978E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1994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57" y="152400"/>
            <a:ext cx="8824686" cy="66185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06809" y="2235200"/>
            <a:ext cx="5443680" cy="32008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Фотоотчет</a:t>
            </a:r>
          </a:p>
          <a:p>
            <a:pPr algn="ctr"/>
            <a:r>
              <a:rPr lang="ru-RU" sz="40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</a:t>
            </a:r>
            <a:r>
              <a:rPr lang="ru-RU" sz="4000" b="1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аботы кружка</a:t>
            </a:r>
            <a:r>
              <a:rPr lang="ru-RU" sz="4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5400" b="1" spc="50" dirty="0" smtClean="0">
                <a:ln w="0"/>
                <a:solidFill>
                  <a:srgbClr val="1C3A1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«Чудесные </a:t>
            </a:r>
          </a:p>
          <a:p>
            <a:pPr algn="ctr"/>
            <a:r>
              <a:rPr lang="ru-RU" sz="5400" b="1" spc="50" dirty="0" smtClean="0">
                <a:ln w="0"/>
                <a:solidFill>
                  <a:srgbClr val="1C3A1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превращения» </a:t>
            </a:r>
            <a:endParaRPr lang="ru-RU" sz="5400" b="1" cap="none" spc="50" dirty="0">
              <a:ln w="0"/>
              <a:solidFill>
                <a:srgbClr val="1C3A1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7305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1" y="414528"/>
            <a:ext cx="4946959" cy="29156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29" y="3560064"/>
            <a:ext cx="4828317" cy="31031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882" y="1133094"/>
            <a:ext cx="65151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10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168" y="776514"/>
            <a:ext cx="5123629" cy="29444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3" y="195943"/>
            <a:ext cx="3034135" cy="41282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947" y="633984"/>
            <a:ext cx="3580053" cy="50370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58" y="4307690"/>
            <a:ext cx="6554978" cy="250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350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9" y="795147"/>
            <a:ext cx="7234211" cy="49019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522" y="471869"/>
            <a:ext cx="4057142" cy="554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579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46" y="184769"/>
            <a:ext cx="4603286" cy="30847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392" y="207008"/>
            <a:ext cx="4488056" cy="30402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3" y="3330998"/>
            <a:ext cx="4552732" cy="33401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115" y="3490331"/>
            <a:ext cx="4739992" cy="31508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467" y="1126273"/>
            <a:ext cx="2551998" cy="473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18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8" y="159202"/>
            <a:ext cx="5640349" cy="33699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114" y="3460804"/>
            <a:ext cx="5723156" cy="32127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70" y="3752542"/>
            <a:ext cx="4648200" cy="2921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645" y="5422"/>
            <a:ext cx="4093117" cy="328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942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9" y="102531"/>
            <a:ext cx="4849078" cy="30899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560" y="246267"/>
            <a:ext cx="4424557" cy="65092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19" y="3308969"/>
            <a:ext cx="4835139" cy="344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744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62" y="148163"/>
            <a:ext cx="3633904" cy="64497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503" y="158446"/>
            <a:ext cx="3676495" cy="65253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60" y="158446"/>
            <a:ext cx="3628110" cy="643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7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49" y="223715"/>
            <a:ext cx="5770402" cy="35573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50" y="3872006"/>
            <a:ext cx="2467518" cy="28118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541" y="112202"/>
            <a:ext cx="3403600" cy="26289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926" y="2877015"/>
            <a:ext cx="5807786" cy="391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06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Грифель</Template>
  <TotalTime>137</TotalTime>
  <Words>7</Words>
  <Application>Microsoft Office PowerPoint</Application>
  <PresentationFormat>Произвольный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Сланец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Admin</cp:lastModifiedBy>
  <cp:revision>18</cp:revision>
  <dcterms:created xsi:type="dcterms:W3CDTF">2019-01-22T20:33:37Z</dcterms:created>
  <dcterms:modified xsi:type="dcterms:W3CDTF">2019-02-04T06:33:02Z</dcterms:modified>
</cp:coreProperties>
</file>